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57" r:id="rId5"/>
    <p:sldId id="262" r:id="rId6"/>
    <p:sldId id="263" r:id="rId7"/>
    <p:sldId id="264" r:id="rId8"/>
    <p:sldId id="258" r:id="rId9"/>
    <p:sldId id="259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60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8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700808"/>
            <a:ext cx="7772400" cy="1470025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АВТОМОБИЛЬНЫХ ДОРОГ И ИСКУССТВЕННЫХ СООРУЖЕНИЙ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3573016"/>
            <a:ext cx="6400800" cy="2592288"/>
          </a:xfrm>
          <a:solidFill>
            <a:srgbClr val="FFC000"/>
          </a:solidFill>
        </p:spPr>
        <p:txBody>
          <a:bodyPr>
            <a:normAutofit fontScale="47500" lnSpcReduction="20000"/>
          </a:bodyPr>
          <a:lstStyle/>
          <a:p>
            <a:pPr>
              <a:lnSpc>
                <a:spcPct val="120000"/>
              </a:lnSpc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ПО ИНВЕСТИЦИЯМ И РАЗВИТИЮ</a:t>
            </a:r>
            <a:b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КАЗАХСТАН</a:t>
            </a:r>
            <a:b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 АВТОМОБИЛЬНЫХ ДОРОГ</a:t>
            </a:r>
            <a:b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«КАЗАХСТАНСКИЙ ДОРОЖНЫЙ НАУЧНО-</a:t>
            </a:r>
            <a:b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ИССЛЕДОВАТЕЛЬСКИЙ ИНСТИТУТ»</a:t>
            </a:r>
            <a:b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(АО «КаздорНИИ»)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</a:t>
            </a:r>
            <a:b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ремонта и содержания автомобильных дорог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РК 218-29-2016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485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59"/>
            <a:ext cx="9137667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4033" y="1412777"/>
            <a:ext cx="8229600" cy="4986496"/>
          </a:xfrm>
        </p:spPr>
        <p:txBody>
          <a:bodyPr>
            <a:normAutofit fontScale="70000" lnSpcReduction="20000"/>
          </a:bodyPr>
          <a:lstStyle/>
          <a:p>
            <a:pPr marL="0" indent="432000" algn="just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Дефекты </a:t>
            </a: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разрушения и деформации элементов автомобильной дороги (земляное полотно, дорожная одежда и т. д.), обусловленные воз­действием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рузок транспортных средств и природ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о-климатических фак­торов, при появлении которых значения одного или нескольких основных параметров автомобильных дорог выходят за допустимые пределы.</a:t>
            </a:r>
          </a:p>
          <a:p>
            <a:pPr marL="0" indent="432000" algn="just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Коле</a:t>
            </a: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гл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убинная </a:t>
            </a: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колея, причиной образования которой явля­ется накопление остаточных деформаций в нестабильных слоях дорожной одежды, расположенных ниже слоев покрытия, или в земляном полотне.</a:t>
            </a:r>
          </a:p>
          <a:p>
            <a:pPr marL="0" indent="432000" algn="just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Коле</a:t>
            </a: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поверхностная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колея, причиной образования которой является накопление остаточных деформаций в верхних слоях покрытия с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нестабильными свойствами.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32000" algn="just">
              <a:buNone/>
            </a:pP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Нестабильный слой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слой дорожной одежды или земляного полотна, физико-механические свойства которого не соответвуют требованиям по сдвигоустойчивости, прочности или другим показателям в сложившихся условиях эксплуатации дорог.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023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59"/>
            <a:ext cx="9137667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pPr marL="0" indent="432000" algn="just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 работ по содержанию автомобильных дорог входит сбор, обработка и представление информации: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проезжаемости на автомобильных дорогах, включая информационное обеспечение средств массовой информации о проезжаемости автомобильных дорог;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произошедших ДТП;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работе в период пропуска талых и паводковых вод;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работе снегоуборочных машин и механизмов в зимнее время.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2450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59"/>
            <a:ext cx="9137667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470227"/>
            <a:ext cx="8229600" cy="1815123"/>
          </a:xfrm>
        </p:spPr>
        <p:txBody>
          <a:bodyPr>
            <a:noAutofit/>
          </a:bodyPr>
          <a:lstStyle/>
          <a:p>
            <a:pPr marL="0" indent="432000"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6.1.1 – Схемы обеспечения отвода воды, образующейся при таянии снега:</a:t>
            </a:r>
          </a:p>
          <a:p>
            <a:pPr marL="0" indent="432000" algn="just">
              <a:buNone/>
            </a:pP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полная очистка земляного полотна и кюветов от снега; 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устройство продольной прорези в снегу вдоль кювета; 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в, г –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устройство поперечных и продоль­ной прорезей в снегу; 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отложения снега; 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продольная прорезь; 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по­перечная прорезь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078" y="1124744"/>
            <a:ext cx="6747510" cy="3147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720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59"/>
            <a:ext cx="9137667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45224"/>
            <a:ext cx="8229600" cy="6809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6.1.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Осушительные дренажные прорез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8842" y="648802"/>
            <a:ext cx="5236369" cy="26289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2740" y="3447759"/>
            <a:ext cx="4568571" cy="1744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139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59"/>
            <a:ext cx="9137667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229200"/>
            <a:ext cx="8229600" cy="12517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6.1.3 – Конструкция покрытия со сплошным бревенчатым настилом и из бревенчатых щитов: В – ширина проезжей части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73" y="950622"/>
            <a:ext cx="3417570" cy="4022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7838" y="1526878"/>
            <a:ext cx="4038124" cy="24493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3330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59"/>
            <a:ext cx="9137667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013176"/>
            <a:ext cx="8229600" cy="1112987"/>
          </a:xfrm>
        </p:spPr>
        <p:txBody>
          <a:bodyPr/>
          <a:lstStyle/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6.1.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Дренирующие фильтры из геотекстиля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5105" y="1102934"/>
            <a:ext cx="6307455" cy="2826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652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7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365104"/>
            <a:ext cx="8579296" cy="17610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6.1.</a:t>
            </a: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Характерные дефекты неукрепленных обочин:</a:t>
            </a:r>
          </a:p>
          <a:p>
            <a:pPr marL="0" indent="0">
              <a:buNone/>
            </a:pP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зарастание сорной травой; 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образование желоба у кромки проезжей части; 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нарастание обочин; 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 –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занижение обочин; 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колеи на обочинах; 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общая деформация обочин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003" y="1350085"/>
            <a:ext cx="3371850" cy="2667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0787" y="1362822"/>
            <a:ext cx="3178111" cy="2661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193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7" cy="685800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90611"/>
            <a:ext cx="8208912" cy="5578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5616" y="404664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1 кесте –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Шаңсыздандырғыш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материалдар шығының нормасы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(IV – V жол климаттық аймақтарға арналған)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32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355</Words>
  <Application>Microsoft Office PowerPoint</Application>
  <PresentationFormat>Экран (4:3)</PresentationFormat>
  <Paragraphs>22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Times New Roman</vt:lpstr>
      <vt:lpstr>Wingdings</vt:lpstr>
      <vt:lpstr>Тема Office</vt:lpstr>
      <vt:lpstr>СОДЕРЖАНИЕ АВТОМОБИЛЬНЫХ ДОРОГ И ИСКУССТВЕННЫХ СООРУЖЕНИЙ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ЖОЛДЫ КӨКТЕМДЕ, ЖАЗДА  ЖӘНЕ КҮЗДЕ КҮТУ</dc:title>
  <dc:creator>Админ</dc:creator>
  <cp:lastModifiedBy>Bakytbek</cp:lastModifiedBy>
  <cp:revision>7</cp:revision>
  <dcterms:created xsi:type="dcterms:W3CDTF">2017-02-15T05:16:10Z</dcterms:created>
  <dcterms:modified xsi:type="dcterms:W3CDTF">2018-03-01T17:00:39Z</dcterms:modified>
</cp:coreProperties>
</file>